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Silkscreen"/>
      <p:regular r:id="rId20"/>
      <p:bold r:id="rId21"/>
    </p:embeddedFont>
    <p:embeddedFont>
      <p:font typeface="VT323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ilkscreen-regular.fntdata"/><Relationship Id="rId11" Type="http://schemas.openxmlformats.org/officeDocument/2006/relationships/slide" Target="slides/slide6.xml"/><Relationship Id="rId22" Type="http://schemas.openxmlformats.org/officeDocument/2006/relationships/font" Target="fonts/VT323-regular.fntdata"/><Relationship Id="rId10" Type="http://schemas.openxmlformats.org/officeDocument/2006/relationships/slide" Target="slides/slide5.xml"/><Relationship Id="rId21" Type="http://schemas.openxmlformats.org/officeDocument/2006/relationships/font" Target="fonts/Silkscreen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67e60814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67e60814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69111d60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69111d60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67e60814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67e60814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69111d60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69111d60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69111d60d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69111d60d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67e60814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67e60814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67e60814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67e60814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67e60814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67e60814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69111d60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69111d60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9d92aec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9d92aec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9d92aec7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9d92aec7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9d92aec7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9d92aec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9d92aec7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9d92aec7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2.gif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27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26.gif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9.png"/><Relationship Id="rId13" Type="http://schemas.openxmlformats.org/officeDocument/2006/relationships/image" Target="../media/image8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15" Type="http://schemas.openxmlformats.org/officeDocument/2006/relationships/image" Target="../media/image24.png"/><Relationship Id="rId1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21.jp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1" Type="http://schemas.openxmlformats.org/officeDocument/2006/relationships/image" Target="../media/image15.gif"/><Relationship Id="rId10" Type="http://schemas.openxmlformats.org/officeDocument/2006/relationships/image" Target="../media/image13.png"/><Relationship Id="rId9" Type="http://schemas.openxmlformats.org/officeDocument/2006/relationships/image" Target="../media/image14.gif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22.gif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325" y="769000"/>
            <a:ext cx="3777350" cy="26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527" y="3598325"/>
            <a:ext cx="2342950" cy="5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2"/>
          <p:cNvGrpSpPr/>
          <p:nvPr/>
        </p:nvGrpSpPr>
        <p:grpSpPr>
          <a:xfrm>
            <a:off x="8176500" y="4666563"/>
            <a:ext cx="755125" cy="615600"/>
            <a:chOff x="8176500" y="4666563"/>
            <a:chExt cx="755125" cy="615600"/>
          </a:xfrm>
        </p:grpSpPr>
        <p:pic>
          <p:nvPicPr>
            <p:cNvPr id="159" name="Google Shape;15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6500" y="4666575"/>
              <a:ext cx="755125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2"/>
            <p:cNvSpPr txBox="1"/>
            <p:nvPr/>
          </p:nvSpPr>
          <p:spPr>
            <a:xfrm>
              <a:off x="8327263" y="4666563"/>
              <a:ext cx="453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800">
                  <a:solidFill>
                    <a:srgbClr val="D89840"/>
                  </a:solidFill>
                  <a:latin typeface="Silkscreen"/>
                  <a:ea typeface="Silkscreen"/>
                  <a:cs typeface="Silkscreen"/>
                  <a:sym typeface="Silkscreen"/>
                </a:rPr>
                <a:t>5</a:t>
              </a:r>
              <a:endParaRPr b="1" sz="2800">
                <a:solidFill>
                  <a:srgbClr val="D89840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sp>
        <p:nvSpPr>
          <p:cNvPr id="161" name="Google Shape;161;p22"/>
          <p:cNvSpPr txBox="1"/>
          <p:nvPr/>
        </p:nvSpPr>
        <p:spPr>
          <a:xfrm>
            <a:off x="954400" y="1584950"/>
            <a:ext cx="10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640750" y="1648650"/>
            <a:ext cx="740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-&gt; REPARTO SEMANAL DE TAREAS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PAIR PROGRAMMING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PROYECTO DE GITHUB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ESPERAR 37 DíAS POR PULL REQUEST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73892" l="85427" r="0" t="0"/>
          <a:stretch/>
        </p:blipFill>
        <p:spPr>
          <a:xfrm>
            <a:off x="7811475" y="0"/>
            <a:ext cx="1332523" cy="1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5">
            <a:alphaModFix/>
          </a:blip>
          <a:srcRect b="0" l="0" r="85427" t="73892"/>
          <a:stretch/>
        </p:blipFill>
        <p:spPr>
          <a:xfrm>
            <a:off x="0" y="3800649"/>
            <a:ext cx="1332523" cy="134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2"/>
          <p:cNvGrpSpPr/>
          <p:nvPr/>
        </p:nvGrpSpPr>
        <p:grpSpPr>
          <a:xfrm>
            <a:off x="413325" y="380513"/>
            <a:ext cx="3360500" cy="615613"/>
            <a:chOff x="413325" y="380513"/>
            <a:chExt cx="3360500" cy="615613"/>
          </a:xfrm>
        </p:grpSpPr>
        <p:pic>
          <p:nvPicPr>
            <p:cNvPr id="166" name="Google Shape;16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25" y="380525"/>
              <a:ext cx="615600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9525" y="449863"/>
              <a:ext cx="3084300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2"/>
            <p:cNvSpPr txBox="1"/>
            <p:nvPr/>
          </p:nvSpPr>
          <p:spPr>
            <a:xfrm>
              <a:off x="689525" y="380513"/>
              <a:ext cx="308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700">
                  <a:solidFill>
                    <a:schemeClr val="lt1"/>
                  </a:solidFill>
                  <a:latin typeface="Silkscreen"/>
                  <a:ea typeface="Silkscreen"/>
                  <a:cs typeface="Silkscreen"/>
                  <a:sym typeface="Silkscreen"/>
                </a:rPr>
                <a:t>GESTIÓN</a:t>
              </a:r>
              <a:endParaRPr b="1" sz="1700">
                <a:solidFill>
                  <a:schemeClr val="lt1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pic>
        <p:nvPicPr>
          <p:cNvPr id="169" name="Google Shape;16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5080" y="1014975"/>
            <a:ext cx="2809448" cy="3418350"/>
          </a:xfrm>
          <a:prstGeom prst="rect">
            <a:avLst/>
          </a:prstGeom>
          <a:noFill/>
          <a:ln cap="flat" cmpd="sng" w="38100">
            <a:solidFill>
              <a:srgbClr val="894E1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950" y="1500563"/>
            <a:ext cx="8430103" cy="13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954400" y="1584950"/>
            <a:ext cx="10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759750" y="1662925"/>
            <a:ext cx="7624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</a:t>
            </a: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15!!! CARTAS DIFERENTES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COMBATES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</a:t>
            </a: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Mapa ALEATORIO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-&gt; iNVENTARIO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TIENDA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TESOROS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ÁLBUM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20!!! AÑOS MENOS DE VIDA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73892" l="85427" r="0" t="0"/>
          <a:stretch/>
        </p:blipFill>
        <p:spPr>
          <a:xfrm>
            <a:off x="7811475" y="0"/>
            <a:ext cx="1332523" cy="1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4">
            <a:alphaModFix/>
          </a:blip>
          <a:srcRect b="0" l="0" r="85427" t="73892"/>
          <a:stretch/>
        </p:blipFill>
        <p:spPr>
          <a:xfrm>
            <a:off x="0" y="3800649"/>
            <a:ext cx="1332523" cy="134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3"/>
          <p:cNvGrpSpPr/>
          <p:nvPr/>
        </p:nvGrpSpPr>
        <p:grpSpPr>
          <a:xfrm>
            <a:off x="413325" y="380513"/>
            <a:ext cx="3360500" cy="615613"/>
            <a:chOff x="413325" y="380513"/>
            <a:chExt cx="3360500" cy="615613"/>
          </a:xfrm>
        </p:grpSpPr>
        <p:pic>
          <p:nvPicPr>
            <p:cNvPr id="181" name="Google Shape;181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3325" y="380525"/>
              <a:ext cx="615600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525" y="449863"/>
              <a:ext cx="3084300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3"/>
            <p:cNvSpPr txBox="1"/>
            <p:nvPr/>
          </p:nvSpPr>
          <p:spPr>
            <a:xfrm>
              <a:off x="689525" y="380513"/>
              <a:ext cx="308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700">
                  <a:solidFill>
                    <a:schemeClr val="lt1"/>
                  </a:solidFill>
                  <a:latin typeface="Silkscreen"/>
                  <a:ea typeface="Silkscreen"/>
                  <a:cs typeface="Silkscreen"/>
                  <a:sym typeface="Silkscreen"/>
                </a:rPr>
                <a:t>quÉ tenemos</a:t>
              </a:r>
              <a:endParaRPr b="1" sz="1700">
                <a:solidFill>
                  <a:schemeClr val="lt1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pic>
        <p:nvPicPr>
          <p:cNvPr id="184" name="Google Shape;18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89773">
            <a:off x="4990149" y="584579"/>
            <a:ext cx="932097" cy="144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61822" y="33897"/>
            <a:ext cx="937167" cy="143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246670">
            <a:off x="4020763" y="292861"/>
            <a:ext cx="931628" cy="144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047416">
            <a:off x="4500753" y="58222"/>
            <a:ext cx="905413" cy="138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01821" y="549450"/>
            <a:ext cx="2049029" cy="1908600"/>
          </a:xfrm>
          <a:prstGeom prst="rect">
            <a:avLst/>
          </a:prstGeom>
          <a:noFill/>
          <a:ln cap="flat" cmpd="sng" w="38100">
            <a:solidFill>
              <a:srgbClr val="894E1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8">
            <a:off x="4477950" y="2528892"/>
            <a:ext cx="4072899" cy="2283905"/>
          </a:xfrm>
          <a:prstGeom prst="rect">
            <a:avLst/>
          </a:prstGeom>
          <a:noFill/>
          <a:ln cap="flat" cmpd="sng" w="38100">
            <a:solidFill>
              <a:srgbClr val="894E1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76500" y="4666575"/>
            <a:ext cx="755125" cy="4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988377">
            <a:off x="5067175" y="648019"/>
            <a:ext cx="905425" cy="145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72005" y="809990"/>
            <a:ext cx="905413" cy="138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8327263" y="4666563"/>
            <a:ext cx="4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D89840"/>
                </a:solidFill>
                <a:latin typeface="Silkscreen"/>
                <a:ea typeface="Silkscreen"/>
                <a:cs typeface="Silkscreen"/>
                <a:sym typeface="Silkscreen"/>
              </a:rPr>
              <a:t>6</a:t>
            </a:r>
            <a:endParaRPr b="1" sz="2800">
              <a:solidFill>
                <a:srgbClr val="D89840"/>
              </a:solidFill>
              <a:latin typeface="Silkscreen"/>
              <a:ea typeface="Silkscreen"/>
              <a:cs typeface="Silkscreen"/>
              <a:sym typeface="Silkscree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4">
            <a:alphaModFix/>
          </a:blip>
          <a:srcRect b="73892" l="85427" r="0" t="0"/>
          <a:stretch/>
        </p:blipFill>
        <p:spPr>
          <a:xfrm>
            <a:off x="7811475" y="0"/>
            <a:ext cx="1332523" cy="1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4">
            <a:alphaModFix/>
          </a:blip>
          <a:srcRect b="0" l="0" r="85427" t="73892"/>
          <a:stretch/>
        </p:blipFill>
        <p:spPr>
          <a:xfrm>
            <a:off x="0" y="3800649"/>
            <a:ext cx="1332523" cy="134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4"/>
          <p:cNvGrpSpPr/>
          <p:nvPr/>
        </p:nvGrpSpPr>
        <p:grpSpPr>
          <a:xfrm>
            <a:off x="413325" y="380513"/>
            <a:ext cx="3360500" cy="615613"/>
            <a:chOff x="413325" y="380513"/>
            <a:chExt cx="3360500" cy="615613"/>
          </a:xfrm>
        </p:grpSpPr>
        <p:pic>
          <p:nvPicPr>
            <p:cNvPr id="202" name="Google Shape;202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3325" y="380525"/>
              <a:ext cx="615600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525" y="449863"/>
              <a:ext cx="3084300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4"/>
            <p:cNvSpPr txBox="1"/>
            <p:nvPr/>
          </p:nvSpPr>
          <p:spPr>
            <a:xfrm>
              <a:off x="689525" y="380513"/>
              <a:ext cx="308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700">
                  <a:solidFill>
                    <a:schemeClr val="lt1"/>
                  </a:solidFill>
                  <a:latin typeface="Silkscreen"/>
                  <a:ea typeface="Silkscreen"/>
                  <a:cs typeface="Silkscreen"/>
                  <a:sym typeface="Silkscreen"/>
                </a:rPr>
                <a:t>QUÉ nos falta</a:t>
              </a:r>
              <a:endParaRPr b="1" sz="1700">
                <a:solidFill>
                  <a:schemeClr val="lt1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sp>
        <p:nvSpPr>
          <p:cNvPr id="205" name="Google Shape;205;p24"/>
          <p:cNvSpPr txBox="1"/>
          <p:nvPr/>
        </p:nvSpPr>
        <p:spPr>
          <a:xfrm>
            <a:off x="759750" y="1662925"/>
            <a:ext cx="7624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</a:t>
            </a: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FEEDBACK VISUAL y sonoro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(más) </a:t>
            </a: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ARTE DE LAS CARTAS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</a:t>
            </a: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JEFE FINAL MALO MALOSO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</a:t>
            </a: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BALANCEO Y PARAMETRIZACIÓN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MEJORAS VISUALES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CONTROL CON MANDO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QA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eSTABILIDAD EMOCIONAL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2200" y="905913"/>
            <a:ext cx="3331676" cy="3331676"/>
          </a:xfrm>
          <a:prstGeom prst="rect">
            <a:avLst/>
          </a:prstGeom>
          <a:noFill/>
          <a:ln cap="flat" cmpd="sng" w="38100">
            <a:solidFill>
              <a:srgbClr val="894E1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76500" y="4666575"/>
            <a:ext cx="755125" cy="4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8327263" y="4666563"/>
            <a:ext cx="4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D89840"/>
                </a:solidFill>
                <a:latin typeface="Silkscreen"/>
                <a:ea typeface="Silkscreen"/>
                <a:cs typeface="Silkscreen"/>
                <a:sym typeface="Silkscreen"/>
              </a:rPr>
              <a:t>7</a:t>
            </a:r>
            <a:endParaRPr b="1" sz="2800">
              <a:solidFill>
                <a:srgbClr val="D89840"/>
              </a:solidFill>
              <a:latin typeface="Silkscreen"/>
              <a:ea typeface="Silkscreen"/>
              <a:cs typeface="Silkscreen"/>
              <a:sym typeface="Silkscree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954400" y="1584950"/>
            <a:ext cx="10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776500" y="1641500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introduzca demo aquí</a:t>
            </a:r>
            <a:endParaRPr>
              <a:solidFill>
                <a:schemeClr val="dk1"/>
              </a:solidFill>
              <a:latin typeface="Silkscreen"/>
              <a:ea typeface="Silkscreen"/>
              <a:cs typeface="Silkscreen"/>
              <a:sym typeface="Silkscreen"/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/>
          </a:blip>
          <a:srcRect b="73892" l="85427" r="0" t="0"/>
          <a:stretch/>
        </p:blipFill>
        <p:spPr>
          <a:xfrm>
            <a:off x="7811475" y="0"/>
            <a:ext cx="1332523" cy="1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 rotWithShape="1">
          <a:blip r:embed="rId4">
            <a:alphaModFix/>
          </a:blip>
          <a:srcRect b="0" l="0" r="85427" t="73892"/>
          <a:stretch/>
        </p:blipFill>
        <p:spPr>
          <a:xfrm>
            <a:off x="0" y="3800649"/>
            <a:ext cx="1332523" cy="134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5"/>
          <p:cNvGrpSpPr/>
          <p:nvPr/>
        </p:nvGrpSpPr>
        <p:grpSpPr>
          <a:xfrm>
            <a:off x="413325" y="380513"/>
            <a:ext cx="3360500" cy="615613"/>
            <a:chOff x="413325" y="380513"/>
            <a:chExt cx="3360500" cy="615613"/>
          </a:xfrm>
        </p:grpSpPr>
        <p:pic>
          <p:nvPicPr>
            <p:cNvPr id="219" name="Google Shape;21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3325" y="380525"/>
              <a:ext cx="615600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525" y="449863"/>
              <a:ext cx="3084300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5"/>
            <p:cNvSpPr txBox="1"/>
            <p:nvPr/>
          </p:nvSpPr>
          <p:spPr>
            <a:xfrm>
              <a:off x="689525" y="380513"/>
              <a:ext cx="308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700">
                  <a:solidFill>
                    <a:schemeClr val="lt1"/>
                  </a:solidFill>
                  <a:latin typeface="Silkscreen"/>
                  <a:ea typeface="Silkscreen"/>
                  <a:cs typeface="Silkscreen"/>
                  <a:sym typeface="Silkscreen"/>
                </a:rPr>
                <a:t>demo</a:t>
              </a:r>
              <a:endParaRPr b="1" sz="1700">
                <a:solidFill>
                  <a:schemeClr val="lt1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pic>
        <p:nvPicPr>
          <p:cNvPr id="222" name="Google Shape;22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6500" y="4666575"/>
            <a:ext cx="755125" cy="4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8327263" y="4666563"/>
            <a:ext cx="4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D89840"/>
                </a:solidFill>
                <a:latin typeface="Silkscreen"/>
                <a:ea typeface="Silkscreen"/>
                <a:cs typeface="Silkscreen"/>
                <a:sym typeface="Silkscreen"/>
              </a:rPr>
              <a:t>8</a:t>
            </a:r>
            <a:endParaRPr b="1" sz="2800">
              <a:solidFill>
                <a:srgbClr val="D89840"/>
              </a:solidFill>
              <a:latin typeface="Silkscreen"/>
              <a:ea typeface="Silkscreen"/>
              <a:cs typeface="Silkscreen"/>
              <a:sym typeface="Silkscree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527" y="3598325"/>
            <a:ext cx="2342950" cy="52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6"/>
          <p:cNvGrpSpPr/>
          <p:nvPr/>
        </p:nvGrpSpPr>
        <p:grpSpPr>
          <a:xfrm>
            <a:off x="2891750" y="2263938"/>
            <a:ext cx="3360500" cy="615613"/>
            <a:chOff x="413325" y="380513"/>
            <a:chExt cx="3360500" cy="615613"/>
          </a:xfrm>
        </p:grpSpPr>
        <p:pic>
          <p:nvPicPr>
            <p:cNvPr id="231" name="Google Shape;23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3325" y="380525"/>
              <a:ext cx="615600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525" y="449863"/>
              <a:ext cx="3084300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6"/>
            <p:cNvSpPr txBox="1"/>
            <p:nvPr/>
          </p:nvSpPr>
          <p:spPr>
            <a:xfrm>
              <a:off x="689525" y="380513"/>
              <a:ext cx="308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700">
                  <a:solidFill>
                    <a:schemeClr val="lt1"/>
                  </a:solidFill>
                  <a:latin typeface="Silkscreen"/>
                  <a:ea typeface="Silkscreen"/>
                  <a:cs typeface="Silkscreen"/>
                  <a:sym typeface="Silkscreen"/>
                </a:rPr>
                <a:t>¡GRACIAS</a:t>
              </a:r>
              <a:r>
                <a:rPr b="1" lang="es" sz="1700">
                  <a:solidFill>
                    <a:schemeClr val="lt1"/>
                  </a:solidFill>
                  <a:latin typeface="Silkscreen"/>
                  <a:ea typeface="Silkscreen"/>
                  <a:cs typeface="Silkscreen"/>
                  <a:sym typeface="Silkscreen"/>
                </a:rPr>
                <a:t>!</a:t>
              </a:r>
              <a:endParaRPr b="1" sz="1700">
                <a:solidFill>
                  <a:schemeClr val="lt1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sp>
        <p:nvSpPr>
          <p:cNvPr id="234" name="Google Shape;234;p26"/>
          <p:cNvSpPr/>
          <p:nvPr/>
        </p:nvSpPr>
        <p:spPr>
          <a:xfrm rot="-311607">
            <a:off x="6827495" y="576663"/>
            <a:ext cx="1597458" cy="1712239"/>
          </a:xfrm>
          <a:prstGeom prst="foldedCorner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93713">
            <a:off x="7126825" y="780581"/>
            <a:ext cx="1050955" cy="86467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 rot="-241072">
            <a:off x="6897930" y="175255"/>
            <a:ext cx="3742097" cy="28377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@nullpoto</a:t>
            </a:r>
            <a:endParaRPr sz="30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4"/>
          <p:cNvGrpSpPr/>
          <p:nvPr/>
        </p:nvGrpSpPr>
        <p:grpSpPr>
          <a:xfrm>
            <a:off x="8176500" y="4666563"/>
            <a:ext cx="755125" cy="615600"/>
            <a:chOff x="8176500" y="4666563"/>
            <a:chExt cx="755125" cy="615600"/>
          </a:xfrm>
        </p:grpSpPr>
        <p:pic>
          <p:nvPicPr>
            <p:cNvPr id="63" name="Google Shape;6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6500" y="4666575"/>
              <a:ext cx="755125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 txBox="1"/>
            <p:nvPr/>
          </p:nvSpPr>
          <p:spPr>
            <a:xfrm>
              <a:off x="8327263" y="4666563"/>
              <a:ext cx="453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800">
                  <a:solidFill>
                    <a:srgbClr val="D89840"/>
                  </a:solidFill>
                  <a:latin typeface="Silkscreen"/>
                  <a:ea typeface="Silkscreen"/>
                  <a:cs typeface="Silkscreen"/>
                  <a:sym typeface="Silkscreen"/>
                </a:rPr>
                <a:t>1</a:t>
              </a:r>
              <a:endParaRPr b="1" sz="2800">
                <a:solidFill>
                  <a:srgbClr val="D89840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sp>
        <p:nvSpPr>
          <p:cNvPr id="65" name="Google Shape;65;p14"/>
          <p:cNvSpPr txBox="1"/>
          <p:nvPr/>
        </p:nvSpPr>
        <p:spPr>
          <a:xfrm>
            <a:off x="954400" y="1584950"/>
            <a:ext cx="10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73892" l="85427" r="0" t="0"/>
          <a:stretch/>
        </p:blipFill>
        <p:spPr>
          <a:xfrm>
            <a:off x="7811475" y="0"/>
            <a:ext cx="1332523" cy="1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0" l="0" r="85427" t="73892"/>
          <a:stretch/>
        </p:blipFill>
        <p:spPr>
          <a:xfrm>
            <a:off x="0" y="3800649"/>
            <a:ext cx="1332523" cy="134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4"/>
          <p:cNvGrpSpPr/>
          <p:nvPr/>
        </p:nvGrpSpPr>
        <p:grpSpPr>
          <a:xfrm>
            <a:off x="413325" y="380513"/>
            <a:ext cx="3360500" cy="615613"/>
            <a:chOff x="413325" y="380513"/>
            <a:chExt cx="3360500" cy="615613"/>
          </a:xfrm>
        </p:grpSpPr>
        <p:pic>
          <p:nvPicPr>
            <p:cNvPr id="69" name="Google Shape;69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25" y="380525"/>
              <a:ext cx="615600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9525" y="449863"/>
              <a:ext cx="3084300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 txBox="1"/>
            <p:nvPr/>
          </p:nvSpPr>
          <p:spPr>
            <a:xfrm>
              <a:off x="689525" y="380513"/>
              <a:ext cx="308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700">
                  <a:solidFill>
                    <a:schemeClr val="lt1"/>
                  </a:solidFill>
                  <a:latin typeface="Silkscreen"/>
                  <a:ea typeface="Silkscreen"/>
                  <a:cs typeface="Silkscreen"/>
                  <a:sym typeface="Silkscreen"/>
                </a:rPr>
                <a:t>¿A qué se juega?</a:t>
              </a:r>
              <a:endParaRPr b="1" sz="1700">
                <a:solidFill>
                  <a:schemeClr val="lt1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sp>
        <p:nvSpPr>
          <p:cNvPr id="72" name="Google Shape;72;p14"/>
          <p:cNvSpPr txBox="1"/>
          <p:nvPr/>
        </p:nvSpPr>
        <p:spPr>
          <a:xfrm>
            <a:off x="817550" y="1471713"/>
            <a:ext cx="45723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Silkscreen"/>
                <a:ea typeface="Silkscreen"/>
                <a:cs typeface="Silkscreen"/>
                <a:sym typeface="Silkscreen"/>
              </a:rPr>
              <a:t>-&gt; Arcade + Deck builder</a:t>
            </a:r>
            <a:endParaRPr sz="1500"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Silkscreen"/>
                <a:ea typeface="Silkscreen"/>
                <a:cs typeface="Silkscreen"/>
                <a:sym typeface="Silkscreen"/>
              </a:rPr>
              <a:t>-&gt; Mata, Mejora, Planifica</a:t>
            </a:r>
            <a:endParaRPr sz="1500"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Silkscreen"/>
                <a:ea typeface="Silkscreen"/>
                <a:cs typeface="Silkscreen"/>
                <a:sym typeface="Silkscreen"/>
              </a:rPr>
              <a:t>-&gt; Disparos y habilidades </a:t>
            </a:r>
            <a:endParaRPr sz="1500"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40306">
            <a:off x="4888415" y="1432608"/>
            <a:ext cx="1479425" cy="237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1246" y="1166925"/>
            <a:ext cx="1479427" cy="237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299167">
            <a:off x="6928124" y="1432619"/>
            <a:ext cx="1479427" cy="237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47675" y="2668425"/>
            <a:ext cx="2026150" cy="20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5"/>
          <p:cNvGrpSpPr/>
          <p:nvPr/>
        </p:nvGrpSpPr>
        <p:grpSpPr>
          <a:xfrm>
            <a:off x="8176500" y="4666563"/>
            <a:ext cx="755125" cy="615600"/>
            <a:chOff x="8176500" y="4666563"/>
            <a:chExt cx="755125" cy="615600"/>
          </a:xfrm>
        </p:grpSpPr>
        <p:pic>
          <p:nvPicPr>
            <p:cNvPr id="83" name="Google Shape;8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6500" y="4666575"/>
              <a:ext cx="755125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5"/>
            <p:cNvSpPr txBox="1"/>
            <p:nvPr/>
          </p:nvSpPr>
          <p:spPr>
            <a:xfrm>
              <a:off x="8327263" y="4666563"/>
              <a:ext cx="453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800">
                  <a:solidFill>
                    <a:srgbClr val="D89840"/>
                  </a:solidFill>
                  <a:latin typeface="Silkscreen"/>
                  <a:ea typeface="Silkscreen"/>
                  <a:cs typeface="Silkscreen"/>
                  <a:sym typeface="Silkscreen"/>
                </a:rPr>
                <a:t>2</a:t>
              </a:r>
              <a:endParaRPr b="1" sz="2800">
                <a:solidFill>
                  <a:srgbClr val="D89840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sp>
        <p:nvSpPr>
          <p:cNvPr id="85" name="Google Shape;85;p15"/>
          <p:cNvSpPr txBox="1"/>
          <p:nvPr/>
        </p:nvSpPr>
        <p:spPr>
          <a:xfrm>
            <a:off x="954400" y="1584950"/>
            <a:ext cx="10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776500" y="1641500"/>
            <a:ext cx="3185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</a:t>
            </a: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Máquina del tiempo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</a:t>
            </a: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estoy watafaquiado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</a:t>
            </a: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omg marty mcfly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Silkscreen"/>
                <a:ea typeface="Silkscreen"/>
                <a:cs typeface="Silkscreen"/>
                <a:sym typeface="Silkscreen"/>
              </a:rPr>
              <a:t>-&gt; </a:t>
            </a: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un tío con 3 ojos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 b="73892" l="85427" r="0" t="0"/>
          <a:stretch/>
        </p:blipFill>
        <p:spPr>
          <a:xfrm>
            <a:off x="7811475" y="0"/>
            <a:ext cx="1332523" cy="1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5">
            <a:alphaModFix/>
          </a:blip>
          <a:srcRect b="0" l="0" r="85427" t="73892"/>
          <a:stretch/>
        </p:blipFill>
        <p:spPr>
          <a:xfrm>
            <a:off x="0" y="3800649"/>
            <a:ext cx="1332523" cy="134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5"/>
          <p:cNvGrpSpPr/>
          <p:nvPr/>
        </p:nvGrpSpPr>
        <p:grpSpPr>
          <a:xfrm>
            <a:off x="413325" y="380513"/>
            <a:ext cx="3360500" cy="615613"/>
            <a:chOff x="413325" y="380513"/>
            <a:chExt cx="3360500" cy="615613"/>
          </a:xfrm>
        </p:grpSpPr>
        <p:pic>
          <p:nvPicPr>
            <p:cNvPr id="90" name="Google Shape;9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25" y="380525"/>
              <a:ext cx="615600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9525" y="449863"/>
              <a:ext cx="3084300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 txBox="1"/>
            <p:nvPr/>
          </p:nvSpPr>
          <p:spPr>
            <a:xfrm>
              <a:off x="689525" y="380513"/>
              <a:ext cx="308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700">
                  <a:solidFill>
                    <a:schemeClr val="lt1"/>
                  </a:solidFill>
                  <a:latin typeface="Silkscreen"/>
                  <a:ea typeface="Silkscreen"/>
                  <a:cs typeface="Silkscreen"/>
                  <a:sym typeface="Silkscreen"/>
                </a:rPr>
                <a:t>lore</a:t>
              </a:r>
              <a:endParaRPr b="1" sz="1700">
                <a:solidFill>
                  <a:schemeClr val="lt1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pic>
        <p:nvPicPr>
          <p:cNvPr id="93" name="Google Shape;9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4562" y="2843325"/>
            <a:ext cx="3254600" cy="1823250"/>
          </a:xfrm>
          <a:prstGeom prst="rect">
            <a:avLst/>
          </a:prstGeom>
          <a:noFill/>
          <a:ln cap="flat" cmpd="sng" w="38100">
            <a:solidFill>
              <a:srgbClr val="894E1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89250" y="466513"/>
            <a:ext cx="2105225" cy="2105225"/>
          </a:xfrm>
          <a:prstGeom prst="rect">
            <a:avLst/>
          </a:prstGeom>
          <a:noFill/>
          <a:ln cap="flat" cmpd="sng" w="38100">
            <a:solidFill>
              <a:srgbClr val="894E1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6"/>
          <p:cNvGrpSpPr/>
          <p:nvPr/>
        </p:nvGrpSpPr>
        <p:grpSpPr>
          <a:xfrm>
            <a:off x="8176500" y="4666563"/>
            <a:ext cx="755125" cy="615600"/>
            <a:chOff x="8176500" y="4666563"/>
            <a:chExt cx="755125" cy="615600"/>
          </a:xfrm>
        </p:grpSpPr>
        <p:pic>
          <p:nvPicPr>
            <p:cNvPr id="101" name="Google Shape;10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6500" y="4666575"/>
              <a:ext cx="755125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6"/>
            <p:cNvSpPr txBox="1"/>
            <p:nvPr/>
          </p:nvSpPr>
          <p:spPr>
            <a:xfrm>
              <a:off x="8327263" y="4666563"/>
              <a:ext cx="453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800">
                  <a:solidFill>
                    <a:srgbClr val="D89840"/>
                  </a:solidFill>
                  <a:latin typeface="Silkscreen"/>
                  <a:ea typeface="Silkscreen"/>
                  <a:cs typeface="Silkscreen"/>
                  <a:sym typeface="Silkscreen"/>
                </a:rPr>
                <a:t>3</a:t>
              </a:r>
              <a:endParaRPr b="1" sz="2800">
                <a:solidFill>
                  <a:srgbClr val="D89840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sp>
        <p:nvSpPr>
          <p:cNvPr id="103" name="Google Shape;103;p16"/>
          <p:cNvSpPr txBox="1"/>
          <p:nvPr/>
        </p:nvSpPr>
        <p:spPr>
          <a:xfrm>
            <a:off x="954400" y="1584950"/>
            <a:ext cx="10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608275" y="1336700"/>
            <a:ext cx="392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-&gt; Consolidación del estilo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-&gt; Animaciones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-&gt; ARTE 100% PROPIO (ha dolido)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ilkscreen"/>
                <a:ea typeface="Silkscreen"/>
                <a:cs typeface="Silkscreen"/>
                <a:sym typeface="Silkscreen"/>
              </a:rPr>
              <a:t>-&gt; Música!!! (what a banger)</a:t>
            </a:r>
            <a:endParaRPr>
              <a:latin typeface="Silkscreen"/>
              <a:ea typeface="Silkscreen"/>
              <a:cs typeface="Silkscreen"/>
              <a:sym typeface="Silkscreen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5">
            <a:alphaModFix/>
          </a:blip>
          <a:srcRect b="73892" l="85427" r="0" t="0"/>
          <a:stretch/>
        </p:blipFill>
        <p:spPr>
          <a:xfrm>
            <a:off x="7811475" y="0"/>
            <a:ext cx="1332523" cy="1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 b="0" l="0" r="85427" t="73892"/>
          <a:stretch/>
        </p:blipFill>
        <p:spPr>
          <a:xfrm>
            <a:off x="0" y="3800649"/>
            <a:ext cx="1332523" cy="134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6"/>
          <p:cNvGrpSpPr/>
          <p:nvPr/>
        </p:nvGrpSpPr>
        <p:grpSpPr>
          <a:xfrm>
            <a:off x="413325" y="380513"/>
            <a:ext cx="3360500" cy="615613"/>
            <a:chOff x="413325" y="380513"/>
            <a:chExt cx="3360500" cy="615613"/>
          </a:xfrm>
        </p:grpSpPr>
        <p:pic>
          <p:nvPicPr>
            <p:cNvPr id="108" name="Google Shape;10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25" y="380525"/>
              <a:ext cx="615600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9525" y="449863"/>
              <a:ext cx="3084300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6"/>
            <p:cNvSpPr txBox="1"/>
            <p:nvPr/>
          </p:nvSpPr>
          <p:spPr>
            <a:xfrm>
              <a:off x="689525" y="380513"/>
              <a:ext cx="308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700">
                  <a:solidFill>
                    <a:schemeClr val="lt1"/>
                  </a:solidFill>
                  <a:latin typeface="Silkscreen"/>
                  <a:ea typeface="Silkscreen"/>
                  <a:cs typeface="Silkscreen"/>
                  <a:sym typeface="Silkscreen"/>
                </a:rPr>
                <a:t>ARTE</a:t>
              </a:r>
              <a:endParaRPr b="1" sz="1700">
                <a:solidFill>
                  <a:schemeClr val="lt1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pic>
        <p:nvPicPr>
          <p:cNvPr id="111" name="Google Shape;11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3">
            <a:off x="4572000" y="1477272"/>
            <a:ext cx="4093675" cy="227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88725" y="2697612"/>
            <a:ext cx="1938338" cy="193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88725" y="2697599"/>
            <a:ext cx="1938350" cy="1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88725" y="2697625"/>
            <a:ext cx="1938350" cy="19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7"/>
          <p:cNvGrpSpPr/>
          <p:nvPr/>
        </p:nvGrpSpPr>
        <p:grpSpPr>
          <a:xfrm>
            <a:off x="8176500" y="4666563"/>
            <a:ext cx="755125" cy="615600"/>
            <a:chOff x="8176500" y="4666563"/>
            <a:chExt cx="755125" cy="615600"/>
          </a:xfrm>
        </p:grpSpPr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6500" y="4666575"/>
              <a:ext cx="755125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7"/>
            <p:cNvSpPr txBox="1"/>
            <p:nvPr/>
          </p:nvSpPr>
          <p:spPr>
            <a:xfrm>
              <a:off x="8327263" y="4666563"/>
              <a:ext cx="453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800">
                  <a:solidFill>
                    <a:srgbClr val="D89840"/>
                  </a:solidFill>
                  <a:latin typeface="Silkscreen"/>
                  <a:ea typeface="Silkscreen"/>
                  <a:cs typeface="Silkscreen"/>
                  <a:sym typeface="Silkscreen"/>
                </a:rPr>
                <a:t>4</a:t>
              </a:r>
              <a:endParaRPr b="1" sz="2800">
                <a:solidFill>
                  <a:srgbClr val="D89840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sp>
        <p:nvSpPr>
          <p:cNvPr id="123" name="Google Shape;123;p17"/>
          <p:cNvSpPr txBox="1"/>
          <p:nvPr/>
        </p:nvSpPr>
        <p:spPr>
          <a:xfrm>
            <a:off x="954400" y="1584950"/>
            <a:ext cx="10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5">
            <a:alphaModFix/>
          </a:blip>
          <a:srcRect b="73892" l="85427" r="0" t="0"/>
          <a:stretch/>
        </p:blipFill>
        <p:spPr>
          <a:xfrm>
            <a:off x="7811475" y="0"/>
            <a:ext cx="1332523" cy="13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5">
            <a:alphaModFix/>
          </a:blip>
          <a:srcRect b="0" l="0" r="85427" t="73892"/>
          <a:stretch/>
        </p:blipFill>
        <p:spPr>
          <a:xfrm>
            <a:off x="0" y="3800649"/>
            <a:ext cx="1332523" cy="134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7"/>
          <p:cNvGrpSpPr/>
          <p:nvPr/>
        </p:nvGrpSpPr>
        <p:grpSpPr>
          <a:xfrm>
            <a:off x="413325" y="380513"/>
            <a:ext cx="3360500" cy="615613"/>
            <a:chOff x="413325" y="380513"/>
            <a:chExt cx="3360500" cy="615613"/>
          </a:xfrm>
        </p:grpSpPr>
        <p:pic>
          <p:nvPicPr>
            <p:cNvPr id="127" name="Google Shape;127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25" y="380525"/>
              <a:ext cx="615600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9525" y="449863"/>
              <a:ext cx="3084300" cy="47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7"/>
            <p:cNvSpPr txBox="1"/>
            <p:nvPr/>
          </p:nvSpPr>
          <p:spPr>
            <a:xfrm>
              <a:off x="689525" y="380513"/>
              <a:ext cx="308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700">
                  <a:solidFill>
                    <a:schemeClr val="lt1"/>
                  </a:solidFill>
                  <a:latin typeface="Silkscreen"/>
                  <a:ea typeface="Silkscreen"/>
                  <a:cs typeface="Silkscreen"/>
                  <a:sym typeface="Silkscreen"/>
                </a:rPr>
                <a:t>implementación</a:t>
              </a:r>
              <a:endParaRPr b="1" sz="1700">
                <a:solidFill>
                  <a:schemeClr val="lt1"/>
                </a:solidFill>
                <a:latin typeface="Silkscreen"/>
                <a:ea typeface="Silkscreen"/>
                <a:cs typeface="Silkscreen"/>
                <a:sym typeface="Silkscreen"/>
              </a:endParaRPr>
            </a:p>
          </p:txBody>
        </p:sp>
      </p:grpSp>
      <p:pic>
        <p:nvPicPr>
          <p:cNvPr id="130" name="Google Shape;13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4048" y="967925"/>
            <a:ext cx="2875900" cy="3756950"/>
          </a:xfrm>
          <a:prstGeom prst="rect">
            <a:avLst/>
          </a:prstGeom>
          <a:noFill/>
          <a:ln cap="flat" cmpd="sng" w="38100">
            <a:solidFill>
              <a:srgbClr val="894E1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2307"/>
            <a:ext cx="9144000" cy="5141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875" y="0"/>
            <a:ext cx="612424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954400" y="1584950"/>
            <a:ext cx="10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300" y="0"/>
            <a:ext cx="61613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650" y="0"/>
            <a:ext cx="61066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650" y="0"/>
            <a:ext cx="61066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